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 varScale="1">
        <p:scale>
          <a:sx n="80" d="100"/>
          <a:sy n="80" d="100"/>
        </p:scale>
        <p:origin x="966" y="11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56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422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800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3086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7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47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991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293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57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27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463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6475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773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310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38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876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56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9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B45651-753C-4049-8E84-B4852E56BC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4289D5B-94DF-44B3-BAD0-EFA7E92503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240048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717266" y="3396186"/>
            <a:ext cx="12539631" cy="11808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kk-KZ" sz="4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файлов)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6434177" y="6764174"/>
            <a:ext cx="8869991" cy="15376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1" name="Shape 281"/>
          <p:cNvSpPr txBox="1">
            <a:spLocks noGrp="1"/>
          </p:cNvSpPr>
          <p:nvPr>
            <p:ph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Текстовый файл имеет символы новой строки в конце каждой строки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=39772\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1482" y="1307009"/>
            <a:ext cx="12539631" cy="1867373"/>
          </a:xfrm>
        </p:spPr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Чтение файлов в </a:t>
            </a:r>
            <a:r>
              <a:rPr lang="en-US" dirty="0">
                <a:solidFill>
                  <a:srgbClr val="FFD966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файла как последовательности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Дескриптор файла, открытый для чтения, можно рассматривать как последовательность строк, где каждая строка в файле является строкой в ​​последовательности</a:t>
            </a:r>
          </a:p>
          <a:p>
            <a:r>
              <a:rPr lang="ru-RU" sz="2800" dirty="0"/>
              <a:t>Мы можем использовать оператор </a:t>
            </a:r>
            <a:r>
              <a:rPr lang="ru-RU" sz="2800" dirty="0" err="1"/>
              <a:t>for</a:t>
            </a:r>
            <a:r>
              <a:rPr lang="ru-RU" sz="2800" dirty="0"/>
              <a:t> для перебора последовательности</a:t>
            </a:r>
          </a:p>
          <a:p>
            <a:r>
              <a:rPr lang="ru-RU" sz="2800" dirty="0"/>
              <a:t>Помните - последовательность - это упорядоченный набор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Подсчет строк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Открыть файл только для чтения</a:t>
            </a:r>
          </a:p>
          <a:p>
            <a:r>
              <a:rPr lang="ru-RU" sz="3600" dirty="0"/>
              <a:t>Используйте цикл </a:t>
            </a:r>
            <a:r>
              <a:rPr lang="ru-RU" sz="3600" dirty="0" err="1"/>
              <a:t>for</a:t>
            </a:r>
            <a:r>
              <a:rPr lang="ru-RU" sz="3600" dirty="0"/>
              <a:t> для чтения каждой строки</a:t>
            </a:r>
          </a:p>
          <a:p>
            <a:r>
              <a:rPr lang="ru-RU" sz="3600" dirty="0"/>
              <a:t>Подсчитайте строки и распечатайте количество строк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'Line Count:',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Line Count: 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всего файла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прочитать весь файл (новые строки и все) в одну строку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[:20])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idx="1"/>
          </p:nvPr>
        </p:nvSpPr>
        <p:spPr>
          <a:xfrm>
            <a:off x="1155700" y="2892894"/>
            <a:ext cx="6116638" cy="42112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поместить оператор </a:t>
            </a:r>
            <a:r>
              <a:rPr lang="ru-RU" sz="3600" dirty="0" err="1"/>
              <a:t>if</a:t>
            </a:r>
            <a:r>
              <a:rPr lang="ru-RU" sz="3600" dirty="0"/>
              <a:t> в наш цикл </a:t>
            </a:r>
            <a:r>
              <a:rPr lang="ru-RU" sz="3600" dirty="0" err="1"/>
              <a:t>for</a:t>
            </a:r>
            <a:r>
              <a:rPr lang="ru-RU" sz="3600" dirty="0"/>
              <a:t>, чтобы печатать только те строки, которые соответствуют некоторым критериям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делают все эти пустые строки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Каждая строка из файла имеет новую строку в конце</a:t>
            </a:r>
          </a:p>
          <a:p>
            <a:r>
              <a:rPr lang="ru-RU" sz="3600" dirty="0"/>
              <a:t>Оператор печати добавляет новую строку к каждой строке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1488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здесь делают все эти пустые строки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файле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удалить пробелы с правой стороны строки, используя </a:t>
            </a:r>
            <a:r>
              <a:rPr lang="ru-RU" sz="3600" dirty="0" err="1"/>
              <a:t>rstrip</a:t>
            </a:r>
            <a:r>
              <a:rPr lang="ru-RU" sz="3600" dirty="0"/>
              <a:t> () из библиотеки строк.</a:t>
            </a:r>
          </a:p>
          <a:p>
            <a:r>
              <a:rPr lang="ru-RU" sz="3600" dirty="0"/>
              <a:t>Новая строка считается «пустым пространством» и удаляется.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0692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Пропуск с помощью </a:t>
            </a:r>
            <a:r>
              <a:rPr lang="en-US" sz="6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indent="0">
              <a:buNone/>
            </a:pPr>
            <a:r>
              <a:rPr lang="ru-RU" sz="3600" dirty="0"/>
              <a:t>Мы можем удобно пропустить строку, используя оператор </a:t>
            </a:r>
            <a:r>
              <a:rPr lang="ru-RU" sz="3600" dirty="0" err="1"/>
              <a:t>continue</a:t>
            </a:r>
            <a:endParaRPr lang="ru-RU" sz="3600" dirty="0"/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Software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9931301" y="10784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Время работы с данными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7810500" y="1078461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Next?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source@collab.sakaiproject.orgFrom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stephen.marquard@uct.ac.zaSubject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[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sakai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] </a:t>
            </a:r>
            <a:r>
              <a:rPr lang="en-US" sz="13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svn</a:t>
            </a: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R 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539262" y="867508"/>
            <a:ext cx="12861851" cy="160348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en-US" sz="6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6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6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выбора строк</a:t>
            </a:r>
            <a:endParaRPr lang="en-US" sz="60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idx="1"/>
          </p:nvPr>
        </p:nvSpPr>
        <p:spPr>
          <a:xfrm>
            <a:off x="1301262" y="2820874"/>
            <a:ext cx="6003889" cy="235033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искать строку в любом месте строки в качестве критерия выбора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Prompt for File Name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27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752869" y="45077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69362" y="1661246"/>
            <a:ext cx="4653623" cy="2616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Плохие имена файлов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'File cannot be opened:',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cannot be opened: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2" name="Shape 372"/>
          <p:cNvSpPr txBox="1">
            <a:spLocks noGrp="1"/>
          </p:cNvSpPr>
          <p:nvPr>
            <p:ph idx="1"/>
          </p:nvPr>
        </p:nvSpPr>
        <p:spPr>
          <a:xfrm>
            <a:off x="1471085" y="2737225"/>
            <a:ext cx="848180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Вторичное хранилище</a:t>
            </a:r>
          </a:p>
          <a:p>
            <a:r>
              <a:rPr lang="ru-RU" sz="3600" dirty="0"/>
              <a:t>Открытие файла - дескриптор файла</a:t>
            </a:r>
          </a:p>
          <a:p>
            <a:r>
              <a:rPr lang="ru-RU" sz="3600" dirty="0"/>
              <a:t>Структура файла - символ новой строки</a:t>
            </a:r>
          </a:p>
          <a:p>
            <a:r>
              <a:rPr lang="ru-RU" sz="3600" dirty="0"/>
              <a:t>Чтение файла построчно с помощью цикла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10588503" y="2737225"/>
            <a:ext cx="5268912" cy="4133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Поиск строк</a:t>
            </a:r>
          </a:p>
          <a:p>
            <a:r>
              <a:rPr lang="ru-RU" sz="3600" dirty="0"/>
              <a:t>Чтение имен файлов</a:t>
            </a:r>
          </a:p>
          <a:p>
            <a:r>
              <a:rPr lang="ru-RU" sz="3600" dirty="0"/>
              <a:t>Работа с плохими файлами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представляет собой набор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Открытие файла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Прежде чем мы сможем прочитать содержимое файла, мы должны сообщить </a:t>
            </a:r>
            <a:r>
              <a:rPr lang="ru-RU" sz="3200" dirty="0" err="1"/>
              <a:t>Python</a:t>
            </a:r>
            <a:r>
              <a:rPr lang="ru-RU" sz="3200" dirty="0"/>
              <a:t>, с каким файлом мы будем работать и что мы будем делать с этим файлом.</a:t>
            </a:r>
          </a:p>
          <a:p>
            <a:r>
              <a:rPr lang="ru-RU" sz="3200" dirty="0"/>
              <a:t>Это делается с помощью функции </a:t>
            </a:r>
            <a:r>
              <a:rPr lang="ru-RU" sz="3200" dirty="0" err="1"/>
              <a:t>open</a:t>
            </a:r>
            <a:r>
              <a:rPr lang="ru-RU" sz="3200" dirty="0"/>
              <a:t> ()</a:t>
            </a:r>
          </a:p>
          <a:p>
            <a:r>
              <a:rPr lang="ru-RU" sz="3200" dirty="0" err="1"/>
              <a:t>open</a:t>
            </a:r>
            <a:r>
              <a:rPr lang="ru-RU" sz="3200" dirty="0"/>
              <a:t> () возвращает «дескриптор файла» - переменную, используемую для выполнения операций с файлом.</a:t>
            </a:r>
          </a:p>
          <a:p>
            <a:r>
              <a:rPr lang="ru-RU" sz="3200" dirty="0"/>
              <a:t>Аналогично «Файл -&gt; Открыть» в текстовом редакторе.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использованием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idx="1"/>
          </p:nvPr>
        </p:nvSpPr>
        <p:spPr>
          <a:xfrm>
            <a:off x="944684" y="3481754"/>
            <a:ext cx="12837675" cy="367041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670306" lvl="1" indent="0">
              <a:buClr>
                <a:srgbClr val="FF7F00"/>
              </a:buClr>
              <a:buSzPct val="100000"/>
              <a:buNone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ru-RU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endParaRPr lang="ru-RU" dirty="0"/>
          </a:p>
          <a:p>
            <a:pPr lvl="1"/>
            <a:r>
              <a:rPr lang="ru-RU" dirty="0"/>
              <a:t>возвращает дескриптор, используемый для управления файлом</a:t>
            </a:r>
          </a:p>
          <a:p>
            <a:pPr lvl="1"/>
            <a:r>
              <a:rPr lang="ru-RU" dirty="0"/>
              <a:t>имя файла - это строка</a:t>
            </a:r>
          </a:p>
          <a:p>
            <a:pPr lvl="1"/>
            <a:r>
              <a:rPr lang="ru-RU" dirty="0"/>
              <a:t>режим не является обязательным и должен быть 'r', если мы планируем читать файл и 'w', если мы собираемся записывать в файл</a:t>
            </a:r>
          </a:p>
          <a:p>
            <a:pPr marL="1041400" lvl="1" indent="-371094">
              <a:buClr>
                <a:srgbClr val="FF7F00"/>
              </a:buClr>
              <a:buSzPct val="100000"/>
            </a:pP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1641302" y="2589323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такое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name='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mode='r' encoding='UTF-8'&gt;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файлы пропущены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2]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such file or directory: 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новой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используем специальный символ, называемый «новой строкой», чтобы указать, когда строка заканчивается. </a:t>
            </a:r>
          </a:p>
          <a:p>
            <a:r>
              <a:rPr lang="ru-RU" sz="3600" dirty="0"/>
              <a:t>Мы представляем это как \ n в строках </a:t>
            </a:r>
          </a:p>
          <a:p>
            <a:r>
              <a:rPr lang="ru-RU" sz="3600" dirty="0"/>
              <a:t>Новая строка по-прежнему является одним символом, а не двумя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файлов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xfrm>
            <a:off x="1155700" y="2655721"/>
            <a:ext cx="14060854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Текстовый файл представляет собой последовательность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391</TotalTime>
  <Words>1646</Words>
  <Application>Microsoft Office PowerPoint</Application>
  <PresentationFormat>Произвольный</PresentationFormat>
  <Paragraphs>223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8 (Чтение файлов)</vt:lpstr>
      <vt:lpstr>Презентация PowerPoint</vt:lpstr>
      <vt:lpstr>Обработка файлов</vt:lpstr>
      <vt:lpstr>Открытие файла</vt:lpstr>
      <vt:lpstr>С использованием open()</vt:lpstr>
      <vt:lpstr>Что такое Handle?</vt:lpstr>
      <vt:lpstr>Когда файлы пропущены</vt:lpstr>
      <vt:lpstr>Символ новой строки</vt:lpstr>
      <vt:lpstr>Обработка файлов</vt:lpstr>
      <vt:lpstr>Предобработка файлов</vt:lpstr>
      <vt:lpstr>Чтение файлов в Python</vt:lpstr>
      <vt:lpstr>Обработка файла как последовательности</vt:lpstr>
      <vt:lpstr>Подсчет строк в файле</vt:lpstr>
      <vt:lpstr>Чтение всего файла</vt:lpstr>
      <vt:lpstr>Поиск в файле</vt:lpstr>
      <vt:lpstr>OOPS!</vt:lpstr>
      <vt:lpstr>OOPS!</vt:lpstr>
      <vt:lpstr>Поиск в файле</vt:lpstr>
      <vt:lpstr>Пропуск с помощью continue</vt:lpstr>
      <vt:lpstr>Использование in для выбора строк</vt:lpstr>
      <vt:lpstr>Prompt for File Name</vt:lpstr>
      <vt:lpstr>Плохие имена файлов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dc:creator>Владислав Карюкин</dc:creator>
  <cp:lastModifiedBy>Владислав Карюкин</cp:lastModifiedBy>
  <cp:revision>43</cp:revision>
  <dcterms:modified xsi:type="dcterms:W3CDTF">2024-10-29T14:26:41Z</dcterms:modified>
</cp:coreProperties>
</file>